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58" r:id="rId5"/>
    <p:sldId id="262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80" r:id="rId23"/>
    <p:sldId id="283" r:id="rId24"/>
    <p:sldId id="277" r:id="rId25"/>
    <p:sldId id="279" r:id="rId26"/>
    <p:sldId id="278" r:id="rId27"/>
    <p:sldId id="281" r:id="rId28"/>
    <p:sldId id="282" r:id="rId29"/>
    <p:sldId id="285" r:id="rId30"/>
    <p:sldId id="284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6" d="100"/>
          <a:sy n="36" d="100"/>
        </p:scale>
        <p:origin x="-1243" y="-6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6989-8CE6-415F-878B-153A9D230DDB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FBE2B-2CCE-4288-8484-8136D254FCE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6989-8CE6-415F-878B-153A9D230DDB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FBE2B-2CCE-4288-8484-8136D254FC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6989-8CE6-415F-878B-153A9D230DDB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FBE2B-2CCE-4288-8484-8136D254FC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6989-8CE6-415F-878B-153A9D230DDB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FBE2B-2CCE-4288-8484-8136D254FCE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6989-8CE6-415F-878B-153A9D230DDB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FBE2B-2CCE-4288-8484-8136D254FC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6989-8CE6-415F-878B-153A9D230DDB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FBE2B-2CCE-4288-8484-8136D254FCE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6989-8CE6-415F-878B-153A9D230DDB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FBE2B-2CCE-4288-8484-8136D254FCE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6989-8CE6-415F-878B-153A9D230DDB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FBE2B-2CCE-4288-8484-8136D254FC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6989-8CE6-415F-878B-153A9D230DDB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FBE2B-2CCE-4288-8484-8136D254FC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6989-8CE6-415F-878B-153A9D230DDB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FBE2B-2CCE-4288-8484-8136D254FCE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06989-8CE6-415F-878B-153A9D230DDB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FBE2B-2CCE-4288-8484-8136D254FCE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6106989-8CE6-415F-878B-153A9D230DDB}" type="datetimeFigureOut">
              <a:rPr lang="ru-RU" smtClean="0"/>
              <a:t>28.05.2018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46FBE2B-2CCE-4288-8484-8136D254FCE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80112" y="3356992"/>
            <a:ext cx="3563888" cy="2376263"/>
          </a:xfrm>
        </p:spPr>
        <p:txBody>
          <a:bodyPr/>
          <a:lstStyle/>
          <a:p>
            <a:r>
              <a:rPr lang="ru-RU" dirty="0" smtClean="0"/>
              <a:t>Май 2018 года.</a:t>
            </a:r>
          </a:p>
          <a:p>
            <a:r>
              <a:rPr lang="ru-RU" dirty="0" smtClean="0"/>
              <a:t>Группа туристов Воронежского городского клуба активного туризма и альпинизма.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7" y="260649"/>
            <a:ext cx="8352928" cy="2664296"/>
          </a:xfrm>
        </p:spPr>
        <p:txBody>
          <a:bodyPr/>
          <a:lstStyle/>
          <a:p>
            <a:pPr algn="ctr"/>
            <a:r>
              <a:rPr lang="ru-RU" dirty="0" smtClean="0"/>
              <a:t>Авто-вело поход по Тверской области</a:t>
            </a:r>
            <a:br>
              <a:rPr lang="ru-RU" dirty="0" smtClean="0"/>
            </a:br>
            <a:r>
              <a:rPr lang="ru-RU" dirty="0" smtClean="0"/>
              <a:t>(продолжение)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33564"/>
            <a:ext cx="489654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84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" r="5667" b="10666"/>
          <a:stretch/>
        </p:blipFill>
        <p:spPr>
          <a:xfrm>
            <a:off x="-17904" y="-1"/>
            <a:ext cx="9161904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6329" y="4581128"/>
            <a:ext cx="9170329" cy="2276872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FFC000"/>
                </a:solidFill>
              </a:rPr>
              <a:t>Рубеж </a:t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ru-RU" dirty="0" smtClean="0">
                <a:solidFill>
                  <a:srgbClr val="FFC000"/>
                </a:solidFill>
              </a:rPr>
              <a:t>обороны </a:t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ru-RU" dirty="0" smtClean="0">
                <a:solidFill>
                  <a:srgbClr val="FFC000"/>
                </a:solidFill>
              </a:rPr>
              <a:t>на московском направлении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6" t="10762" r="25149" b="34779"/>
          <a:stretch/>
        </p:blipFill>
        <p:spPr>
          <a:xfrm>
            <a:off x="6150816" y="-1"/>
            <a:ext cx="2993184" cy="3068961"/>
          </a:xfrm>
        </p:spPr>
      </p:pic>
    </p:spTree>
    <p:extLst>
      <p:ext uri="{BB962C8B-B14F-4D97-AF65-F5344CB8AC3E}">
        <p14:creationId xmlns:p14="http://schemas.microsoft.com/office/powerpoint/2010/main" val="1911530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2" t="8104" r="15909" b="13699"/>
          <a:stretch/>
        </p:blipFill>
        <p:spPr>
          <a:xfrm>
            <a:off x="6874098" y="0"/>
            <a:ext cx="2269901" cy="3429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37" y="3959658"/>
            <a:ext cx="3864457" cy="28983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t="17877" r="7345"/>
          <a:stretch/>
        </p:blipFill>
        <p:spPr>
          <a:xfrm>
            <a:off x="6504" y="0"/>
            <a:ext cx="3881366" cy="32129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5877272"/>
            <a:ext cx="5649105" cy="98072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Местная экзотика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47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45" r="14500"/>
          <a:stretch/>
        </p:blipFill>
        <p:spPr>
          <a:xfrm>
            <a:off x="-5680" y="0"/>
            <a:ext cx="9144000" cy="60212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2" b="17542"/>
          <a:stretch/>
        </p:blipFill>
        <p:spPr>
          <a:xfrm>
            <a:off x="0" y="4099560"/>
            <a:ext cx="9144000" cy="275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25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6" y="0"/>
            <a:ext cx="9150776" cy="6863082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-6776" y="5921896"/>
            <a:ext cx="9150776" cy="93610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Стоянка на Селигере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765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-6776" y="5921896"/>
            <a:ext cx="9150776" cy="93610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Из Варяг в Греки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29491" r="16012" b="24974"/>
          <a:stretch/>
        </p:blipFill>
        <p:spPr>
          <a:xfrm>
            <a:off x="4508489" y="0"/>
            <a:ext cx="4635511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34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/>
          <a:stretch/>
        </p:blipFill>
        <p:spPr>
          <a:xfrm>
            <a:off x="0" y="0"/>
            <a:ext cx="78232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36" t="29904" r="13492" b="15895"/>
          <a:stretch/>
        </p:blipFill>
        <p:spPr>
          <a:xfrm>
            <a:off x="4426265" y="3573016"/>
            <a:ext cx="4702332" cy="33144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11835" b="9410"/>
          <a:stretch/>
        </p:blipFill>
        <p:spPr>
          <a:xfrm>
            <a:off x="4939861" y="0"/>
            <a:ext cx="4204139" cy="3645024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8880" y="0"/>
            <a:ext cx="5326622" cy="126875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А где же </a:t>
            </a:r>
            <a:br>
              <a:rPr lang="ru-RU" dirty="0" smtClean="0">
                <a:solidFill>
                  <a:srgbClr val="FFC000"/>
                </a:solidFill>
              </a:rPr>
            </a:br>
            <a:r>
              <a:rPr lang="ru-RU" dirty="0" smtClean="0">
                <a:solidFill>
                  <a:srgbClr val="FFC000"/>
                </a:solidFill>
              </a:rPr>
              <a:t>Волга?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888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7" r="17317" b="15580"/>
          <a:stretch/>
        </p:blipFill>
        <p:spPr>
          <a:xfrm>
            <a:off x="2771800" y="0"/>
            <a:ext cx="6372200" cy="45312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r="13343"/>
          <a:stretch/>
        </p:blipFill>
        <p:spPr>
          <a:xfrm>
            <a:off x="0" y="-14498"/>
            <a:ext cx="4538860" cy="51370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1" t="12917" r="16740" b="16465"/>
          <a:stretch/>
        </p:blipFill>
        <p:spPr>
          <a:xfrm>
            <a:off x="4516107" y="3562119"/>
            <a:ext cx="4627894" cy="3295881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5445224"/>
            <a:ext cx="4139952" cy="1147055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Вот она!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157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6740" r="7295" b="7588"/>
          <a:stretch/>
        </p:blipFill>
        <p:spPr>
          <a:xfrm>
            <a:off x="12080" y="0"/>
            <a:ext cx="9131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6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9"/>
          <a:stretch/>
        </p:blipFill>
        <p:spPr>
          <a:xfrm>
            <a:off x="5004048" y="0"/>
            <a:ext cx="4139952" cy="46930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2" t="16824" r="17221" b="15805"/>
          <a:stretch/>
        </p:blipFill>
        <p:spPr>
          <a:xfrm>
            <a:off x="5148064" y="3948505"/>
            <a:ext cx="3995936" cy="29094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8" t="18388"/>
          <a:stretch/>
        </p:blipFill>
        <p:spPr>
          <a:xfrm>
            <a:off x="-13941" y="0"/>
            <a:ext cx="5307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32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5042" y="2769946"/>
            <a:ext cx="5457094" cy="40928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3" b="11343"/>
          <a:stretch/>
        </p:blipFill>
        <p:spPr>
          <a:xfrm>
            <a:off x="16272" y="5448"/>
            <a:ext cx="9127728" cy="41783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8" t="34197" r="20326" b="21702"/>
          <a:stretch/>
        </p:blipFill>
        <p:spPr>
          <a:xfrm>
            <a:off x="-5929" y="3861048"/>
            <a:ext cx="4006223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46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45024"/>
            <a:ext cx="4427983" cy="309634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Уезжаем из Торжка в сторону Селигера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7"/>
            <a:ext cx="4572000" cy="3429000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27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584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112" y="3847584"/>
            <a:ext cx="4013888" cy="301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13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0" y="5013176"/>
            <a:ext cx="9144000" cy="157910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Трудная дорога 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на </a:t>
            </a:r>
            <a:r>
              <a:rPr lang="ru-RU" dirty="0" err="1" smtClean="0">
                <a:solidFill>
                  <a:srgbClr val="7030A0"/>
                </a:solidFill>
              </a:rPr>
              <a:t>Ширков</a:t>
            </a:r>
            <a:r>
              <a:rPr lang="ru-RU" dirty="0" smtClean="0">
                <a:solidFill>
                  <a:srgbClr val="7030A0"/>
                </a:solidFill>
              </a:rPr>
              <a:t> погост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42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8"/>
            <a:ext cx="4572000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275706" y="2898118"/>
            <a:ext cx="4363244" cy="108012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Брод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70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489" y="3260616"/>
            <a:ext cx="4796512" cy="3597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84984"/>
            <a:ext cx="4379979" cy="32849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021" y="-24368"/>
            <a:ext cx="4379979" cy="32849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032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44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4" t="8982" r="41801" b="44983"/>
          <a:stretch/>
        </p:blipFill>
        <p:spPr>
          <a:xfrm>
            <a:off x="3819720" y="1340768"/>
            <a:ext cx="5312448" cy="55172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04185" cy="35281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20987"/>
            <a:ext cx="4716017" cy="35370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185" y="0"/>
            <a:ext cx="4427983" cy="332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25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5" t="23741" r="19724" b="13359"/>
          <a:stretch/>
        </p:blipFill>
        <p:spPr>
          <a:xfrm>
            <a:off x="0" y="13370"/>
            <a:ext cx="9144000" cy="68446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" y="-5612"/>
            <a:ext cx="4195439" cy="31465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376" y="3645024"/>
            <a:ext cx="4276891" cy="3207668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788024" y="404664"/>
            <a:ext cx="4363244" cy="331236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Старая маркировка туристского маршрута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17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881" y="3409869"/>
            <a:ext cx="4619119" cy="34643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881" y="0"/>
            <a:ext cx="4619119" cy="34643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3201"/>
            <a:ext cx="4668011" cy="35010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668010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235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699030"/>
            <a:ext cx="4211960" cy="31589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" y="-33399"/>
            <a:ext cx="5168549" cy="68913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9231" y="-3195736"/>
            <a:ext cx="5808104" cy="43560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688" y="250744"/>
            <a:ext cx="5808104" cy="43560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8956" y="2507611"/>
            <a:ext cx="5364088" cy="4023066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788024" y="0"/>
            <a:ext cx="4363244" cy="3717032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rgbClr val="7030A0"/>
                </a:solidFill>
              </a:rPr>
              <a:t>Ширков</a:t>
            </a:r>
            <a:r>
              <a:rPr lang="ru-RU" dirty="0" smtClean="0">
                <a:solidFill>
                  <a:srgbClr val="7030A0"/>
                </a:solidFill>
              </a:rPr>
              <a:t> погост. Храм Иоанна Предтечи 1694 г.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921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799" y="-120"/>
            <a:ext cx="4956201" cy="37171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77" y="3160707"/>
            <a:ext cx="4937309" cy="37029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88193"/>
            <a:ext cx="4932040" cy="36990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77" y="-4071"/>
            <a:ext cx="4289237" cy="3216928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158395" y="5902856"/>
            <a:ext cx="4963469" cy="936104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rgbClr val="FFC000"/>
                </a:solidFill>
              </a:rPr>
              <a:t>Ширков</a:t>
            </a:r>
            <a:r>
              <a:rPr lang="ru-RU" dirty="0" smtClean="0">
                <a:solidFill>
                  <a:srgbClr val="FFC000"/>
                </a:solidFill>
              </a:rPr>
              <a:t> погост 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496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784089" cy="358806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698" y="-24367"/>
            <a:ext cx="4816580" cy="361243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" y="3588067"/>
            <a:ext cx="4387096" cy="329032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845" y="2962925"/>
            <a:ext cx="5193433" cy="3895075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6602" y="3101236"/>
            <a:ext cx="5347486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rgbClr val="FFC000"/>
                </a:solidFill>
              </a:rPr>
              <a:t>Заготовка сныти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83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2"/>
            <a:ext cx="3995936" cy="29969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127484"/>
            <a:ext cx="3635895" cy="361388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Музей природы Селигера </a:t>
            </a:r>
            <a:br>
              <a:rPr lang="ru-RU" dirty="0" smtClean="0">
                <a:solidFill>
                  <a:srgbClr val="7030A0"/>
                </a:solidFill>
              </a:rPr>
            </a:br>
            <a:r>
              <a:rPr lang="ru-RU" dirty="0" smtClean="0">
                <a:solidFill>
                  <a:srgbClr val="7030A0"/>
                </a:solidFill>
              </a:rPr>
              <a:t>в деревне Рогожа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16" y="2996954"/>
            <a:ext cx="2895784" cy="38610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715" y="-1"/>
            <a:ext cx="2247715" cy="29969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431" y="2"/>
            <a:ext cx="2247714" cy="29969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247714" cy="299695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/>
          <a:stretch/>
        </p:blipFill>
        <p:spPr bwMode="auto">
          <a:xfrm>
            <a:off x="3782290" y="2996955"/>
            <a:ext cx="2474123" cy="386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27828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6" y="0"/>
            <a:ext cx="916220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7" y="3901399"/>
            <a:ext cx="3942135" cy="29566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6" y="-1"/>
            <a:ext cx="3942134" cy="2956601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3785707" y="465808"/>
            <a:ext cx="5309473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rgbClr val="FFC000"/>
                </a:solidFill>
              </a:rPr>
              <a:t>Поедание сныти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26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2298171"/>
            <a:ext cx="3419872" cy="45598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3" y="2298171"/>
            <a:ext cx="6079772" cy="45598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568" y="0"/>
            <a:ext cx="3738432" cy="28038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760" y="0"/>
            <a:ext cx="2102868" cy="28038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12" y="0"/>
            <a:ext cx="3738432" cy="2803824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0" y="5877272"/>
            <a:ext cx="9161612" cy="98072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rgbClr val="FFC000"/>
                </a:solidFill>
              </a:rPr>
              <a:t>От </a:t>
            </a:r>
            <a:r>
              <a:rPr lang="ru-RU" dirty="0" err="1" smtClean="0">
                <a:solidFill>
                  <a:srgbClr val="FFC000"/>
                </a:solidFill>
              </a:rPr>
              <a:t>Ширково</a:t>
            </a:r>
            <a:r>
              <a:rPr lang="ru-RU" dirty="0" smtClean="0">
                <a:solidFill>
                  <a:srgbClr val="FFC000"/>
                </a:solidFill>
              </a:rPr>
              <a:t> до Пено. 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22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4"/>
          <a:stretch/>
        </p:blipFill>
        <p:spPr>
          <a:xfrm>
            <a:off x="-17612" y="1501118"/>
            <a:ext cx="6044915" cy="53943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509120"/>
            <a:ext cx="3131840" cy="23488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5" t="7560" r="25289" b="15068"/>
          <a:stretch/>
        </p:blipFill>
        <p:spPr>
          <a:xfrm>
            <a:off x="6027303" y="0"/>
            <a:ext cx="3116697" cy="48415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2" t="18974" r="20341" b="65179"/>
          <a:stretch/>
        </p:blipFill>
        <p:spPr>
          <a:xfrm>
            <a:off x="0" y="0"/>
            <a:ext cx="6820878" cy="1687270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0" y="1952717"/>
            <a:ext cx="5669732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rgbClr val="7030A0"/>
                </a:solidFill>
              </a:rPr>
              <a:t>Мемориал </a:t>
            </a:r>
            <a:r>
              <a:rPr lang="ru-RU" dirty="0" err="1" smtClean="0">
                <a:solidFill>
                  <a:srgbClr val="7030A0"/>
                </a:solidFill>
              </a:rPr>
              <a:t>Ксты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635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88904" cy="3591678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0" y="3607830"/>
            <a:ext cx="9144000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rgbClr val="7030A0"/>
                </a:solidFill>
              </a:rPr>
              <a:t>Стоянка на оз. Пено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4581128"/>
            <a:ext cx="9149655" cy="22768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-5433"/>
            <a:ext cx="4796146" cy="359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586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/>
          <a:stretch/>
        </p:blipFill>
        <p:spPr>
          <a:xfrm>
            <a:off x="5214820" y="3603594"/>
            <a:ext cx="3912412" cy="32544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2956410"/>
            <a:ext cx="5202120" cy="39015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60"/>
          <a:stretch/>
        </p:blipFill>
        <p:spPr>
          <a:xfrm>
            <a:off x="2559125" y="0"/>
            <a:ext cx="6568107" cy="36078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41880" cy="2956410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146368" y="3135542"/>
            <a:ext cx="8136904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rgbClr val="7030A0"/>
                </a:solidFill>
              </a:rPr>
              <a:t>Возвращение в Осташков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1952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5959"/>
            <a:ext cx="4589388" cy="34420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"/>
            <a:ext cx="4589388" cy="34420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387" y="3442040"/>
            <a:ext cx="4554613" cy="3415960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42292" y="2960948"/>
            <a:ext cx="8136904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rgbClr val="FFC000"/>
                </a:solidFill>
              </a:rPr>
              <a:t>Селижарово - </a:t>
            </a:r>
            <a:r>
              <a:rPr lang="ru-RU" dirty="0" err="1" smtClean="0">
                <a:solidFill>
                  <a:srgbClr val="FFC000"/>
                </a:solidFill>
              </a:rPr>
              <a:t>Оковец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1706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1018"/>
            <a:ext cx="4355976" cy="32669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" y="-20464"/>
            <a:ext cx="4872000" cy="365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000" y="0"/>
            <a:ext cx="4872000" cy="365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000" y="3204000"/>
            <a:ext cx="4872000" cy="3654000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13816" y="3430848"/>
            <a:ext cx="8136904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err="1" smtClean="0">
                <a:solidFill>
                  <a:srgbClr val="FFC000"/>
                </a:solidFill>
              </a:rPr>
              <a:t>Оковецкий</a:t>
            </a:r>
            <a:r>
              <a:rPr lang="ru-RU" dirty="0" smtClean="0">
                <a:solidFill>
                  <a:srgbClr val="FFC000"/>
                </a:solidFill>
              </a:rPr>
              <a:t> святой ключ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487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042" y="0"/>
            <a:ext cx="4187957" cy="31409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957" y="3140968"/>
            <a:ext cx="4956043" cy="37170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28"/>
            <a:ext cx="5308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181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" y="0"/>
            <a:ext cx="4640064" cy="34800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088" y="3401808"/>
            <a:ext cx="4608256" cy="34561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6" y="3470796"/>
            <a:ext cx="4516272" cy="33872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100" y="0"/>
            <a:ext cx="4627728" cy="3470796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971600" y="2060848"/>
            <a:ext cx="4206764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rgbClr val="FFC000"/>
                </a:solidFill>
              </a:rPr>
              <a:t>Стоянка на </a:t>
            </a:r>
            <a:r>
              <a:rPr lang="ru-RU" dirty="0" err="1" smtClean="0">
                <a:solidFill>
                  <a:srgbClr val="FFC000"/>
                </a:solidFill>
              </a:rPr>
              <a:t>Оковце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0888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7" y="31421"/>
            <a:ext cx="3707904" cy="49438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666"/>
            <a:ext cx="6804248" cy="51031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1142"/>
            <a:ext cx="9144000" cy="1886858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4937237" y="3429000"/>
            <a:ext cx="4206764" cy="1677785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rgbClr val="FFC000"/>
                </a:solidFill>
              </a:rPr>
              <a:t>Посещение Старицы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570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1" y="0"/>
            <a:ext cx="9137624" cy="6858000"/>
          </a:xfrm>
        </p:spPr>
      </p:pic>
    </p:spTree>
    <p:extLst>
      <p:ext uri="{BB962C8B-B14F-4D97-AF65-F5344CB8AC3E}">
        <p14:creationId xmlns:p14="http://schemas.microsoft.com/office/powerpoint/2010/main" val="20087189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267834"/>
            <a:ext cx="6156177" cy="46171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72" y="2870139"/>
            <a:ext cx="2990896" cy="398786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37" y="12400"/>
            <a:ext cx="5419562" cy="40646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"/>
            <a:ext cx="4644008" cy="3483006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4945299" y="5180215"/>
            <a:ext cx="4206764" cy="1677785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rgbClr val="FFC000"/>
                </a:solidFill>
              </a:rPr>
              <a:t>Посещение Старицы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5408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6156" y="476672"/>
            <a:ext cx="4206764" cy="1213905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>
                <a:solidFill>
                  <a:srgbClr val="FFC000"/>
                </a:solidFill>
              </a:rPr>
              <a:t>Домой</a:t>
            </a:r>
            <a:endParaRPr lang="ru-RU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08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116632"/>
            <a:ext cx="4716016" cy="1800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Дорогами Подмосковья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61"/>
          <a:stretch/>
        </p:blipFill>
        <p:spPr>
          <a:xfrm>
            <a:off x="1587500" y="0"/>
            <a:ext cx="75565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41"/>
            <a:ext cx="3028628" cy="40381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9" b="12271"/>
          <a:stretch/>
        </p:blipFill>
        <p:spPr>
          <a:xfrm>
            <a:off x="0" y="3839305"/>
            <a:ext cx="4788024" cy="301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61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116632"/>
            <a:ext cx="4716016" cy="1800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Дорогами Подмосковья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20988"/>
            <a:ext cx="4716016" cy="35370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4427984" cy="33209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"/>
            <a:ext cx="4716016" cy="353701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4" y="3316287"/>
            <a:ext cx="4724400" cy="354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908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-2313"/>
            <a:ext cx="4803604" cy="36027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127484"/>
            <a:ext cx="4187958" cy="361388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C000"/>
                </a:solidFill>
              </a:rPr>
              <a:t>Сборы и проводы на стоянке у ТРЦ МП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916" y="3539188"/>
            <a:ext cx="4425083" cy="33188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6500"/>
            <a:ext cx="4722000" cy="35415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2"/>
            <a:ext cx="4722000" cy="3541500"/>
          </a:xfrm>
          <a:prstGeom prst="rect">
            <a:avLst/>
          </a:prstGeom>
        </p:spPr>
      </p:pic>
      <p:sp>
        <p:nvSpPr>
          <p:cNvPr id="18" name="Объект 1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931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3645024"/>
            <a:ext cx="4248473" cy="309634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Подготовка к велокольцу по Селигеру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7"/>
          <a:stretch/>
        </p:blipFill>
        <p:spPr>
          <a:xfrm>
            <a:off x="4739612" y="-1"/>
            <a:ext cx="4404387" cy="36410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60032" cy="3645024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104965"/>
            <a:ext cx="5004047" cy="3753036"/>
          </a:xfrm>
        </p:spPr>
      </p:pic>
    </p:spTree>
    <p:extLst>
      <p:ext uri="{BB962C8B-B14F-4D97-AF65-F5344CB8AC3E}">
        <p14:creationId xmlns:p14="http://schemas.microsoft.com/office/powerpoint/2010/main" val="438464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8104" y="3501008"/>
            <a:ext cx="4235896" cy="324035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Велопробег Осташков – Волго-верховье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61" y="731839"/>
            <a:ext cx="2486999" cy="186525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04" y="0"/>
            <a:ext cx="4238925" cy="31791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08104" cy="36810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4" y="3179194"/>
            <a:ext cx="4908104" cy="368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7826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610</TotalTime>
  <Words>116</Words>
  <Application>Microsoft Office PowerPoint</Application>
  <PresentationFormat>Экран (4:3)</PresentationFormat>
  <Paragraphs>33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Воздушный поток</vt:lpstr>
      <vt:lpstr>Авто-вело поход по Тверской области (продолжение)</vt:lpstr>
      <vt:lpstr>Уезжаем из Торжка в сторону Селигера</vt:lpstr>
      <vt:lpstr>Музей природы Селигера  в деревне Рогожа</vt:lpstr>
      <vt:lpstr>Презентация PowerPoint</vt:lpstr>
      <vt:lpstr>Дорогами Подмосковья</vt:lpstr>
      <vt:lpstr>Дорогами Подмосковья</vt:lpstr>
      <vt:lpstr>Сборы и проводы на стоянке у ТРЦ МП</vt:lpstr>
      <vt:lpstr>Подготовка к велокольцу по Селигеру</vt:lpstr>
      <vt:lpstr>Велопробег Осташков – Волго-верховье</vt:lpstr>
      <vt:lpstr>Рубеж  обороны  на московском направлении</vt:lpstr>
      <vt:lpstr>Местная экзотика</vt:lpstr>
      <vt:lpstr>Презентация PowerPoint</vt:lpstr>
      <vt:lpstr>Стоянка на Селигере</vt:lpstr>
      <vt:lpstr>Из Варяг в Греки</vt:lpstr>
      <vt:lpstr>А где же  Волга?</vt:lpstr>
      <vt:lpstr>Вот она!</vt:lpstr>
      <vt:lpstr>Презентация PowerPoint</vt:lpstr>
      <vt:lpstr>Презентация PowerPoint</vt:lpstr>
      <vt:lpstr>Презентация PowerPoint</vt:lpstr>
      <vt:lpstr>Презентация PowerPoint</vt:lpstr>
      <vt:lpstr>Трудная дорога  на Ширков погост</vt:lpstr>
      <vt:lpstr>Брод</vt:lpstr>
      <vt:lpstr>Презентация PowerPoint</vt:lpstr>
      <vt:lpstr>Презентация PowerPoint</vt:lpstr>
      <vt:lpstr>Старая маркировка туристского маршрута</vt:lpstr>
      <vt:lpstr>Презентация PowerPoint</vt:lpstr>
      <vt:lpstr>Ширков погост. Храм Иоанна Предтечи 1694 г.</vt:lpstr>
      <vt:lpstr>Ширков погост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Авто-вело поход по Тверской области</dc:title>
  <dc:creator>User</dc:creator>
  <cp:lastModifiedBy>User</cp:lastModifiedBy>
  <cp:revision>53</cp:revision>
  <dcterms:created xsi:type="dcterms:W3CDTF">2018-05-22T07:47:44Z</dcterms:created>
  <dcterms:modified xsi:type="dcterms:W3CDTF">2018-05-28T11:10:27Z</dcterms:modified>
</cp:coreProperties>
</file>